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  <p:embeddedFont>
      <p:font typeface="Tomorrow"/>
      <p:regular r:id="rId25"/>
    </p:embeddedFont>
    <p:embeddedFont>
      <p:font typeface="Tomorrow"/>
      <p:regular r:id="rId26"/>
    </p:embeddedFont>
    <p:embeddedFont>
      <p:font typeface="Tomorrow"/>
      <p:regular r:id="rId27"/>
    </p:embeddedFont>
    <p:embeddedFont>
      <p:font typeface="Tomorrow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Relationship Id="rId27" Type="http://schemas.openxmlformats.org/officeDocument/2006/relationships/font" Target="fonts/font7.fntdata"/><Relationship Id="rId28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2-1.png>
</file>

<file path=ppt/media/image-13-1.png>
</file>

<file path=ppt/media/image-14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981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219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096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Comparativo de Desempenho de Algoritmos de Ordenação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3340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Este estudo analisa o desempenho de seis algoritmos de ordenação: Bubble Sort, Bubble Sort Otimizado, Selection Sort, Insertion Sort, Merge Sort e Quick Sort. Os algoritmos são comparados em termos de tempo de execução para diferentes tamanhos de arrays e tipos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955" y="615196"/>
            <a:ext cx="10502384" cy="700158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6592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Tempo array 100000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5533"/>
            <a:ext cx="13042821" cy="4567476"/>
          </a:xfrm>
          <a:prstGeom prst="roundRect">
            <a:avLst>
              <a:gd name="adj" fmla="val 7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36315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506861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531281" y="2506861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Aleatório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07392" y="2506861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Crescente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83503" y="2506861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Decrescente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01347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343" y="3157180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531281" y="3157180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158388.44 ms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707392" y="3157180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155845.97 ms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83503" y="3157180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153852.31 ms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366379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343" y="3807500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531281" y="3807500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47338.71 ms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707392" y="3807500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3.38 ms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83503" y="3807500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9.98 ms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31411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343" y="4457819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531281" y="4457819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119021.96 ms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707392" y="4457819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113209.01 ms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83503" y="4457819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118972.84 ms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496443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343" y="5108138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531281" y="5108138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122914.29 ms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707392" y="5108138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6.20 ms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883503" y="5108138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250823.92 ms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561474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343" y="5758458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4531281" y="5758458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157.28 ms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707392" y="5758458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126.53 ms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0883503" y="5758458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128.74 ms</a:t>
            </a:r>
            <a:endParaRPr lang="en-US" sz="1750" dirty="0"/>
          </a:p>
        </p:txBody>
      </p:sp>
      <p:sp>
        <p:nvSpPr>
          <p:cNvPr id="34" name="Shape 32"/>
          <p:cNvSpPr/>
          <p:nvPr/>
        </p:nvSpPr>
        <p:spPr>
          <a:xfrm>
            <a:off x="801410" y="626506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1028343" y="6408777"/>
            <a:ext cx="30416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4531281" y="6408777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96.96 ms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7707392" y="6408777"/>
            <a:ext cx="2714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268467.71 ms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10883503" y="6408777"/>
            <a:ext cx="2718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180634.71 ms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0098" y="614363"/>
            <a:ext cx="10501313" cy="7000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8668"/>
            <a:ext cx="78305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Resultados e Comparações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04423"/>
            <a:ext cx="34001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Algoritmos Quadráticos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94841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Sort, Bubble Sort Otimizado, Selection Sort e Insertion Sort são algoritmos quadráticos, com tempo de execução O(n^2).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04423"/>
            <a:ext cx="35613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Algoritmos Logarítmicos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394841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 e Quick Sort são algoritmos logarítmicos, com tempo de execução O(n log n), mais eficientes para grandes arrays.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04423"/>
            <a:ext cx="3149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Desempenho Variável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39484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desempenho dos algoritmos varia de acordo com o tipo de dados e a ordem inicial do array.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526" y="611743"/>
            <a:ext cx="5547360" cy="693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Conclusão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6526" y="1637824"/>
            <a:ext cx="7590949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Este estudo demonstrou as diferenças significativas de desempenho entre diversos algoritmos de ordenação, com base em experimentos realizados em vetores de tamanhos e ordenações variadas. Os resultados mostram que: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131451" y="3307556"/>
            <a:ext cx="7236023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Algoritmos como Bubble Sort e Insertion Sort são inadequados para grandes volumes de dados ou dados desordenados.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131451" y="4095274"/>
            <a:ext cx="7236023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Sort, embora eficiente na maioria dos casos, apresenta problemas de desempenho em cenários de pior caso (dados ordenados crescentemente ou decrescentemente).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131451" y="5238036"/>
            <a:ext cx="7236023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 é consistentemente eficiente, demonstrando ser a escolha mais adequada para grandes conjuntos de dados, independentemente do seu estado inicial.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6526" y="6552724"/>
            <a:ext cx="7590949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Portanto, recomenda-se o uso de algoritmos de complexidade O(n log⁡ n), como Merge Sort, em situações onde a eficiência é crítica, especialmente em dados de grande escala.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3886"/>
            <a:ext cx="7186970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Algoritmos de Ordenação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80812" y="2008227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4" name="Text 2"/>
          <p:cNvSpPr/>
          <p:nvPr/>
        </p:nvSpPr>
        <p:spPr>
          <a:xfrm>
            <a:off x="955596" y="2091809"/>
            <a:ext cx="152281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1505783" y="200822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505783" y="2490549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Um dos algoritmos mais simples, ele compara elementos adjacentes e os troca de posição se estiverem fora de ordem.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6762" y="2008227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8" name="Text 6"/>
          <p:cNvSpPr/>
          <p:nvPr/>
        </p:nvSpPr>
        <p:spPr>
          <a:xfrm>
            <a:off x="7565231" y="2091809"/>
            <a:ext cx="22490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8151733" y="2008227"/>
            <a:ext cx="3179802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8151733" y="2490549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Uma versão otimizada do Bubble Sort que interrompe a iteração se nenhuma troca for necessária, reduzindo o tempo de execução.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80812" y="4035385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2" name="Text 10"/>
          <p:cNvSpPr/>
          <p:nvPr/>
        </p:nvSpPr>
        <p:spPr>
          <a:xfrm>
            <a:off x="919996" y="4118967"/>
            <a:ext cx="22359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1505783" y="4035385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505783" y="4517708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Busca pelo menor elemento do array e o coloca na posição correta, repetindo o processo para o restante do array.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6762" y="4035385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6" name="Text 14"/>
          <p:cNvSpPr/>
          <p:nvPr/>
        </p:nvSpPr>
        <p:spPr>
          <a:xfrm>
            <a:off x="7565231" y="4118967"/>
            <a:ext cx="22490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8151733" y="4035385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151733" y="4517708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Insere cada elemento na sua posição correta em um subarray ordenado, construindo um array ordenado gradualmente.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80812" y="6062543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20" name="Text 18"/>
          <p:cNvSpPr/>
          <p:nvPr/>
        </p:nvSpPr>
        <p:spPr>
          <a:xfrm>
            <a:off x="920353" y="6146125"/>
            <a:ext cx="222885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5</a:t>
            </a:r>
            <a:endParaRPr lang="en-US" sz="2600" dirty="0"/>
          </a:p>
        </p:txBody>
      </p:sp>
      <p:sp>
        <p:nvSpPr>
          <p:cNvPr id="21" name="Text 19"/>
          <p:cNvSpPr/>
          <p:nvPr/>
        </p:nvSpPr>
        <p:spPr>
          <a:xfrm>
            <a:off x="1505783" y="6062543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1505783" y="6544866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Divide o array em subarrays menores, ordena-os recursivamente e depois os mescla de forma ordenada.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6762" y="6062543"/>
            <a:ext cx="501968" cy="501968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24" name="Text 22"/>
          <p:cNvSpPr/>
          <p:nvPr/>
        </p:nvSpPr>
        <p:spPr>
          <a:xfrm>
            <a:off x="7561421" y="6146125"/>
            <a:ext cx="23252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</a:t>
            </a:r>
            <a:endParaRPr lang="en-US" sz="2600" dirty="0"/>
          </a:p>
        </p:txBody>
      </p:sp>
      <p:sp>
        <p:nvSpPr>
          <p:cNvPr id="25" name="Text 23"/>
          <p:cNvSpPr/>
          <p:nvPr/>
        </p:nvSpPr>
        <p:spPr>
          <a:xfrm>
            <a:off x="8151733" y="6062543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8151733" y="6544866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Escolhe um pivô e particiona o array em duas partes, com elementos menores e maiores que o pivô, e então ordena as duas partes recursivamente.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6592"/>
            <a:ext cx="70838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Complexidade de Tempo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5533"/>
            <a:ext cx="13042821" cy="4567476"/>
          </a:xfrm>
          <a:prstGeom prst="roundRect">
            <a:avLst>
              <a:gd name="adj" fmla="val 7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36315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2506861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2506861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Melhor Caso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2506861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Pior Caso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02779" y="2506861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Caso Médio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01347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15718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3157180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3157180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02779" y="315718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366379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380750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3807500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O(n)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3807500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02779" y="3807500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31411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445781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445781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445781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02779" y="445781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496443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462" y="510813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289108" y="510813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O(n)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545943" y="510813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802779" y="510813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561474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462" y="575845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4289108" y="575845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 log n)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545943" y="575845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 log n)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0802779" y="575845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 log n)</a:t>
            </a:r>
            <a:endParaRPr lang="en-US" sz="1750" dirty="0"/>
          </a:p>
        </p:txBody>
      </p:sp>
      <p:sp>
        <p:nvSpPr>
          <p:cNvPr id="34" name="Shape 32"/>
          <p:cNvSpPr/>
          <p:nvPr/>
        </p:nvSpPr>
        <p:spPr>
          <a:xfrm>
            <a:off x="801410" y="626506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1028462" y="640877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4289108" y="640877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 log n)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7545943" y="640877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O(n^2)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10802779" y="640877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O(n log n)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111"/>
            <a:ext cx="78555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Implementação em Python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72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582347"/>
            <a:ext cx="3978116" cy="2517458"/>
          </a:xfrm>
          <a:prstGeom prst="roundRect">
            <a:avLst>
              <a:gd name="adj" fmla="val 1352"/>
            </a:avLst>
          </a:prstGeom>
          <a:solidFill>
            <a:srgbClr val="E6E6E5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582347"/>
            <a:ext cx="4000738" cy="2517458"/>
          </a:xfrm>
          <a:prstGeom prst="roundRect">
            <a:avLst>
              <a:gd name="adj" fmla="val 1352"/>
            </a:avLst>
          </a:prstGeom>
          <a:solidFill>
            <a:srgbClr val="E6E6E5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2752368"/>
            <a:ext cx="354711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bubble_sort(arr):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 = len(arr)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i in range(n - 1):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j in range(n - i - 1):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arr[j] &gt; arr[j + 1]: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arr[j], arr[j + 1] = arr[j], arr[i]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1972866"/>
            <a:ext cx="32327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332928" y="2582347"/>
            <a:ext cx="3978116" cy="4694873"/>
          </a:xfrm>
          <a:prstGeom prst="roundRect">
            <a:avLst>
              <a:gd name="adj" fmla="val 855"/>
            </a:avLst>
          </a:prstGeom>
          <a:solidFill>
            <a:srgbClr val="E6E6E5"/>
          </a:solidFill>
          <a:ln/>
        </p:spPr>
      </p:sp>
      <p:sp>
        <p:nvSpPr>
          <p:cNvPr id="9" name="Shape 7"/>
          <p:cNvSpPr/>
          <p:nvPr/>
        </p:nvSpPr>
        <p:spPr>
          <a:xfrm>
            <a:off x="5321618" y="2582347"/>
            <a:ext cx="4000738" cy="4694873"/>
          </a:xfrm>
          <a:prstGeom prst="roundRect">
            <a:avLst>
              <a:gd name="adj" fmla="val 850"/>
            </a:avLst>
          </a:prstGeom>
          <a:solidFill>
            <a:srgbClr val="E6E6E5"/>
          </a:solidFill>
          <a:ln/>
        </p:spPr>
      </p:sp>
      <p:sp>
        <p:nvSpPr>
          <p:cNvPr id="10" name="Text 8"/>
          <p:cNvSpPr/>
          <p:nvPr/>
        </p:nvSpPr>
        <p:spPr>
          <a:xfrm>
            <a:off x="5548432" y="2752368"/>
            <a:ext cx="3547110" cy="4354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bubble_sort_optimized(arr):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 = len(arr)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i in range(n - 1):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swapped = False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j in range(n - i - 1):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arr[j] &gt; arr[j + 1]: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arr[j], arr[j + 1] = arr[j], arr[i]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swapped = True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not swapped: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break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1972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9872067" y="2582347"/>
            <a:ext cx="3978116" cy="3606165"/>
          </a:xfrm>
          <a:prstGeom prst="roundRect">
            <a:avLst>
              <a:gd name="adj" fmla="val 944"/>
            </a:avLst>
          </a:prstGeom>
          <a:solidFill>
            <a:srgbClr val="E6E6E5"/>
          </a:solidFill>
          <a:ln/>
        </p:spPr>
      </p:sp>
      <p:sp>
        <p:nvSpPr>
          <p:cNvPr id="13" name="Shape 11"/>
          <p:cNvSpPr/>
          <p:nvPr/>
        </p:nvSpPr>
        <p:spPr>
          <a:xfrm>
            <a:off x="9860756" y="2582347"/>
            <a:ext cx="4000738" cy="3606165"/>
          </a:xfrm>
          <a:prstGeom prst="roundRect">
            <a:avLst>
              <a:gd name="adj" fmla="val 944"/>
            </a:avLst>
          </a:prstGeom>
          <a:solidFill>
            <a:srgbClr val="E6E6E5"/>
          </a:solidFill>
          <a:ln/>
        </p:spPr>
      </p:sp>
      <p:sp>
        <p:nvSpPr>
          <p:cNvPr id="14" name="Text 12"/>
          <p:cNvSpPr/>
          <p:nvPr/>
        </p:nvSpPr>
        <p:spPr>
          <a:xfrm>
            <a:off x="10087570" y="2752368"/>
            <a:ext cx="3547110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insertion_sort(arr):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 = len(arr)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i in range(1, n):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key = arr[i]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 = i - 1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 j &gt;= 0 and arr[j] &gt; key: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arr[j + 1] = arr[j]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 -= 1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arr[j + 1] = key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302" y="400883"/>
            <a:ext cx="5049560" cy="455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Implementação em Python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10302" y="1220986"/>
            <a:ext cx="1822609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510302" y="1612702"/>
            <a:ext cx="4298871" cy="2785586"/>
          </a:xfrm>
          <a:prstGeom prst="roundRect">
            <a:avLst>
              <a:gd name="adj" fmla="val 785"/>
            </a:avLst>
          </a:prstGeom>
          <a:solidFill>
            <a:srgbClr val="E6E6E5"/>
          </a:solidFill>
          <a:ln/>
        </p:spPr>
      </p:sp>
      <p:sp>
        <p:nvSpPr>
          <p:cNvPr id="5" name="Shape 3"/>
          <p:cNvSpPr/>
          <p:nvPr/>
        </p:nvSpPr>
        <p:spPr>
          <a:xfrm>
            <a:off x="503039" y="1612702"/>
            <a:ext cx="4313396" cy="2785586"/>
          </a:xfrm>
          <a:prstGeom prst="roundRect">
            <a:avLst>
              <a:gd name="adj" fmla="val 785"/>
            </a:avLst>
          </a:prstGeom>
          <a:solidFill>
            <a:srgbClr val="E6E6E5"/>
          </a:solidFill>
          <a:ln/>
        </p:spPr>
      </p:sp>
      <p:sp>
        <p:nvSpPr>
          <p:cNvPr id="6" name="Text 4"/>
          <p:cNvSpPr/>
          <p:nvPr/>
        </p:nvSpPr>
        <p:spPr>
          <a:xfrm>
            <a:off x="648772" y="1722001"/>
            <a:ext cx="4021931" cy="25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selection_sort(arr):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n = len(arr)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for i in range(n - 1):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min_idx = i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for j in range(i + 1, n):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if arr[j] &lt;      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arr[min_idx]: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min_idx = j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arr[i],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arr[min_idx] =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arr[min_idx], arr[i]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172551" y="1220986"/>
            <a:ext cx="1822609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5172551" y="1612702"/>
            <a:ext cx="4298871" cy="6052661"/>
          </a:xfrm>
          <a:prstGeom prst="roundRect">
            <a:avLst>
              <a:gd name="adj" fmla="val 509"/>
            </a:avLst>
          </a:prstGeom>
          <a:solidFill>
            <a:srgbClr val="E6E6E5"/>
          </a:solidFill>
          <a:ln/>
        </p:spPr>
      </p:sp>
      <p:sp>
        <p:nvSpPr>
          <p:cNvPr id="9" name="Shape 7"/>
          <p:cNvSpPr/>
          <p:nvPr/>
        </p:nvSpPr>
        <p:spPr>
          <a:xfrm>
            <a:off x="5165288" y="1612702"/>
            <a:ext cx="4313396" cy="6052661"/>
          </a:xfrm>
          <a:prstGeom prst="roundRect">
            <a:avLst>
              <a:gd name="adj" fmla="val 507"/>
            </a:avLst>
          </a:prstGeom>
          <a:solidFill>
            <a:srgbClr val="E6E6E5"/>
          </a:solidFill>
          <a:ln/>
        </p:spPr>
      </p:sp>
      <p:sp>
        <p:nvSpPr>
          <p:cNvPr id="10" name="Text 8"/>
          <p:cNvSpPr/>
          <p:nvPr/>
        </p:nvSpPr>
        <p:spPr>
          <a:xfrm>
            <a:off x="5311021" y="1722001"/>
            <a:ext cx="4021931" cy="5834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merge_sort(arr):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if len(arr) &gt; 1: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mid = len(arr) // 2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L = arr[:mid]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R = arr[mid:]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merge_sort(L)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merge_sort(R)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 = j = k = 0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while i &lt; len(L) and       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j &lt; len(R):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if L[i] &lt; R[j]: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arr[k] = L[i]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else: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arr[k] = R[j]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j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k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while i &lt; len(L):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arr[k] = L[i]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k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while j &lt; len(R):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arr[k] = R[j]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j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k += 1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9834801" y="1220986"/>
            <a:ext cx="1822609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9834801" y="1612702"/>
            <a:ext cx="4298871" cy="5119211"/>
          </a:xfrm>
          <a:prstGeom prst="roundRect">
            <a:avLst>
              <a:gd name="adj" fmla="val 509"/>
            </a:avLst>
          </a:prstGeom>
          <a:solidFill>
            <a:srgbClr val="E6E6E5"/>
          </a:solidFill>
          <a:ln/>
        </p:spPr>
      </p:sp>
      <p:sp>
        <p:nvSpPr>
          <p:cNvPr id="13" name="Shape 11"/>
          <p:cNvSpPr/>
          <p:nvPr/>
        </p:nvSpPr>
        <p:spPr>
          <a:xfrm>
            <a:off x="9827538" y="1612702"/>
            <a:ext cx="4313396" cy="5119211"/>
          </a:xfrm>
          <a:prstGeom prst="roundRect">
            <a:avLst>
              <a:gd name="adj" fmla="val 507"/>
            </a:avLst>
          </a:prstGeom>
          <a:solidFill>
            <a:srgbClr val="E6E6E5"/>
          </a:solidFill>
          <a:ln/>
        </p:spPr>
      </p:sp>
      <p:sp>
        <p:nvSpPr>
          <p:cNvPr id="14" name="Text 12"/>
          <p:cNvSpPr/>
          <p:nvPr/>
        </p:nvSpPr>
        <p:spPr>
          <a:xfrm>
            <a:off x="9973270" y="1722001"/>
            <a:ext cx="4021931" cy="4900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quick_sort_iterative(arr):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partition(low, high):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pivot = arr[high]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 = low - 1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j in range(low, high):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if arr[j] &lt;= pivot: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 +=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arr[i], arr[j]=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arr[j], arr[i]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arr[i + 1],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arr[high]=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arr[high], arr[i + 1]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i + 1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stack = [(0, len(arr) - 1)]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while stack: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low, high = stack.pop()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if low &lt; high: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pi = partition(low, high)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stack.append((low, pi - 1))</a:t>
            </a:r>
            <a:endParaRPr lang="en-US" sz="11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61615C"/>
                </a:solidFill>
                <a:highlight>
                  <a:srgbClr val="E6E6E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stack.append((pi + 1, high))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870" y="531852"/>
            <a:ext cx="5942886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Análise de Desempenho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955477" y="1426250"/>
            <a:ext cx="22860" cy="6274118"/>
          </a:xfrm>
          <a:prstGeom prst="roundRect">
            <a:avLst>
              <a:gd name="adj" fmla="val 126907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1161574" y="1849874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749379" y="1643777"/>
            <a:ext cx="435054" cy="43505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900827" y="1716167"/>
            <a:ext cx="132040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30611" y="1619607"/>
            <a:ext cx="2437328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Tempo de Execução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30611" y="2037755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tempo de execução foi medido em milissegundos (ms) para diferentes tamanhos de arrays.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61574" y="3466743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749379" y="3260646"/>
            <a:ext cx="435054" cy="43505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869394" y="3333036"/>
            <a:ext cx="19490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030611" y="3236476"/>
            <a:ext cx="3206948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Arrays de 1000 Elementos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30611" y="3654623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análise foi realizada com arrays de 1000, 10000 e 100000 elementos.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61574" y="5083612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749379" y="4877514"/>
            <a:ext cx="435054" cy="43505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869990" y="4949904"/>
            <a:ext cx="193834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030611" y="4853345"/>
            <a:ext cx="3371731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Arrays de 10000 Elementos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30611" y="5271492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Os arrays foram gerados aleatoriamente, em ordem crescente e decrescente.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61574" y="6700480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D6D0D0"/>
          </a:solidFill>
          <a:ln/>
        </p:spPr>
      </p:sp>
      <p:sp>
        <p:nvSpPr>
          <p:cNvPr id="21" name="Shape 18"/>
          <p:cNvSpPr/>
          <p:nvPr/>
        </p:nvSpPr>
        <p:spPr>
          <a:xfrm>
            <a:off x="749379" y="6494383"/>
            <a:ext cx="435054" cy="43505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22" name="Text 19"/>
          <p:cNvSpPr/>
          <p:nvPr/>
        </p:nvSpPr>
        <p:spPr>
          <a:xfrm>
            <a:off x="869394" y="6566773"/>
            <a:ext cx="19490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2030611" y="6470213"/>
            <a:ext cx="3536513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Arrays de 100000 Elementos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2030611" y="6888361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tempo de execução reflete o desempenho de cada algoritmo em diferentes cenários.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25141"/>
            <a:ext cx="6067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Tempo array 1000ms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74081"/>
            <a:ext cx="9385221" cy="4930378"/>
          </a:xfrm>
          <a:prstGeom prst="roundRect">
            <a:avLst>
              <a:gd name="adj" fmla="val 6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181701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462" y="2325410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831074" y="2325410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Aleatório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41300" y="2325410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Crescente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06070" y="2325410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Decrescente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2832021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462" y="2975729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3831074" y="2975729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15.40 ms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641300" y="2975729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15.74 ms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606070" y="2975729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15.25 ms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3482340"/>
            <a:ext cx="93699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462" y="3626048"/>
            <a:ext cx="2341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3831074" y="3626048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4.12 ms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5641300" y="3626048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0.04 ms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606070" y="3626048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0.10 ms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801410" y="4495562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28462" y="4639270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3831074" y="4639270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12.13 ms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641300" y="4639270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12.35 ms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606070" y="4639270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12.55 ms</a:t>
            </a:r>
            <a:endParaRPr lang="en-US" sz="1750" dirty="0"/>
          </a:p>
        </p:txBody>
      </p:sp>
      <p:sp>
        <p:nvSpPr>
          <p:cNvPr id="25" name="Shape 22"/>
          <p:cNvSpPr/>
          <p:nvPr/>
        </p:nvSpPr>
        <p:spPr>
          <a:xfrm>
            <a:off x="801410" y="5145881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028462" y="5289590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3831074" y="5289590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12.46 ms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5641300" y="5289590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0.06 ms</a:t>
            </a:r>
            <a:endParaRPr lang="en-US" sz="1750" dirty="0"/>
          </a:p>
        </p:txBody>
      </p:sp>
      <p:sp>
        <p:nvSpPr>
          <p:cNvPr id="29" name="Text 26"/>
          <p:cNvSpPr/>
          <p:nvPr/>
        </p:nvSpPr>
        <p:spPr>
          <a:xfrm>
            <a:off x="7606070" y="5289590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24.28 ms</a:t>
            </a:r>
            <a:endParaRPr lang="en-US" sz="1750" dirty="0"/>
          </a:p>
        </p:txBody>
      </p:sp>
      <p:sp>
        <p:nvSpPr>
          <p:cNvPr id="30" name="Shape 27"/>
          <p:cNvSpPr/>
          <p:nvPr/>
        </p:nvSpPr>
        <p:spPr>
          <a:xfrm>
            <a:off x="801410" y="5796201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1028462" y="5939909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3831074" y="5939909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1.09 ms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641300" y="5939909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0.80 ms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7606070" y="5939909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0.80 ms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801410" y="6446520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1028462" y="6590228"/>
            <a:ext cx="23413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3831074" y="6590228"/>
            <a:ext cx="1348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0.69 ms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5641300" y="6590228"/>
            <a:ext cx="15035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26.85 ms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7606070" y="6590228"/>
            <a:ext cx="23385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19.41 ms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0098" y="614363"/>
            <a:ext cx="10501313" cy="7000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25141"/>
            <a:ext cx="5860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Tempos array 10000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74081"/>
            <a:ext cx="9385221" cy="4930378"/>
          </a:xfrm>
          <a:prstGeom prst="roundRect">
            <a:avLst>
              <a:gd name="adj" fmla="val 6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181701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462" y="2325410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785116" y="2325410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Aleatório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90749" y="2325410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Crescente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025884" y="2325410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Decrescente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2832021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462" y="2975729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3785116" y="2975729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1603.63 ms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990749" y="2975729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1637.91 ms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8025884" y="2975729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1617.03 ms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3482340"/>
            <a:ext cx="93699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462" y="3626048"/>
            <a:ext cx="22954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Bubble Sort Otimizado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3785116" y="3626048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1056.87 ms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5990749" y="3626048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0.37 ms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8025884" y="3626048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1.79 ms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801410" y="4495562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28462" y="4639270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Selection Sort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3785116" y="4639270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1244.49 ms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990749" y="4639270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1200.89 ms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8025884" y="4639270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1253.92 ms</a:t>
            </a:r>
            <a:endParaRPr lang="en-US" sz="1750" dirty="0"/>
          </a:p>
        </p:txBody>
      </p:sp>
      <p:sp>
        <p:nvSpPr>
          <p:cNvPr id="25" name="Shape 22"/>
          <p:cNvSpPr/>
          <p:nvPr/>
        </p:nvSpPr>
        <p:spPr>
          <a:xfrm>
            <a:off x="801410" y="5145881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028462" y="5289590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Insertion Sort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3785116" y="5289590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1257.87 ms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5990749" y="5289590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0.63 ms</a:t>
            </a:r>
            <a:endParaRPr lang="en-US" sz="1750" dirty="0"/>
          </a:p>
        </p:txBody>
      </p:sp>
      <p:sp>
        <p:nvSpPr>
          <p:cNvPr id="29" name="Text 26"/>
          <p:cNvSpPr/>
          <p:nvPr/>
        </p:nvSpPr>
        <p:spPr>
          <a:xfrm>
            <a:off x="8025884" y="5289590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2497.03 ms</a:t>
            </a:r>
            <a:endParaRPr lang="en-US" sz="1750" dirty="0"/>
          </a:p>
        </p:txBody>
      </p:sp>
      <p:sp>
        <p:nvSpPr>
          <p:cNvPr id="30" name="Shape 27"/>
          <p:cNvSpPr/>
          <p:nvPr/>
        </p:nvSpPr>
        <p:spPr>
          <a:xfrm>
            <a:off x="801410" y="5796201"/>
            <a:ext cx="93699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1028462" y="5939909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Merge Sort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3785116" y="5939909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13.47 ms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990749" y="5939909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11.06 ms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8025884" y="5939909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10.69 ms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801410" y="6446520"/>
            <a:ext cx="93699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1028462" y="6590228"/>
            <a:ext cx="22954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Quick Sort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3785116" y="6590228"/>
            <a:ext cx="17443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9.11 ms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5990749" y="6590228"/>
            <a:ext cx="157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2851.48 ms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8025884" y="6590228"/>
            <a:ext cx="19186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1927.54 ms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2024-09-03T12:58:26Z</dcterms:created>
  <dcterms:modified xsi:type="dcterms:W3CDTF">2024-09-03T12:58:26Z</dcterms:modified>
</cp:coreProperties>
</file>